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6439EC-1A74-41B4-B8E6-89B617EB349F}" type="doc">
      <dgm:prSet loTypeId="urn:microsoft.com/office/officeart/2005/8/layout/hProcess10" loCatId="process" qsTypeId="urn:microsoft.com/office/officeart/2005/8/quickstyle/simple1" qsCatId="simple" csTypeId="urn:microsoft.com/office/officeart/2005/8/colors/colorful3" csCatId="colorful" phldr="1"/>
      <dgm:spPr/>
    </dgm:pt>
    <dgm:pt modelId="{A846BE15-4125-4CDD-A1FA-78A5C18B9901}">
      <dgm:prSet phldrT="[Text]"/>
      <dgm:spPr/>
      <dgm:t>
        <a:bodyPr/>
        <a:lstStyle/>
        <a:p>
          <a:r>
            <a:rPr lang="en-US" dirty="0" smtClean="0"/>
            <a:t>Farm &amp; cottage Industry</a:t>
          </a:r>
        </a:p>
        <a:p>
          <a:r>
            <a:rPr lang="en-US" dirty="0" smtClean="0"/>
            <a:t>(By Hand) </a:t>
          </a:r>
          <a:endParaRPr lang="en-US" dirty="0"/>
        </a:p>
      </dgm:t>
    </dgm:pt>
    <dgm:pt modelId="{75DBB555-7F03-47A5-8F11-9630901452DE}" type="parTrans" cxnId="{911592F3-5445-4D61-9BD0-E3D5019D93EE}">
      <dgm:prSet/>
      <dgm:spPr/>
      <dgm:t>
        <a:bodyPr/>
        <a:lstStyle/>
        <a:p>
          <a:endParaRPr lang="en-US"/>
        </a:p>
      </dgm:t>
    </dgm:pt>
    <dgm:pt modelId="{5028B36B-ABA7-49EC-8B15-605DD657C5AD}" type="sibTrans" cxnId="{911592F3-5445-4D61-9BD0-E3D5019D93EE}">
      <dgm:prSet/>
      <dgm:spPr/>
      <dgm:t>
        <a:bodyPr/>
        <a:lstStyle/>
        <a:p>
          <a:endParaRPr lang="en-US"/>
        </a:p>
      </dgm:t>
    </dgm:pt>
    <dgm:pt modelId="{1C7DA142-25E3-490A-B58E-5340153BC879}">
      <dgm:prSet phldrT="[Text]"/>
      <dgm:spPr/>
      <dgm:t>
        <a:bodyPr/>
        <a:lstStyle/>
        <a:p>
          <a:r>
            <a:rPr lang="en-US" dirty="0" smtClean="0"/>
            <a:t>Industrial Mills</a:t>
          </a:r>
          <a:endParaRPr lang="en-US" dirty="0"/>
        </a:p>
      </dgm:t>
    </dgm:pt>
    <dgm:pt modelId="{9E35F003-9BFC-4FB5-87BE-44B249513149}" type="parTrans" cxnId="{D5C02914-E185-48EA-9C39-175DE7BD1D7D}">
      <dgm:prSet/>
      <dgm:spPr/>
      <dgm:t>
        <a:bodyPr/>
        <a:lstStyle/>
        <a:p>
          <a:endParaRPr lang="en-US"/>
        </a:p>
      </dgm:t>
    </dgm:pt>
    <dgm:pt modelId="{35EF029C-7D77-4368-8D41-628EEDC7AA92}" type="sibTrans" cxnId="{D5C02914-E185-48EA-9C39-175DE7BD1D7D}">
      <dgm:prSet/>
      <dgm:spPr/>
      <dgm:t>
        <a:bodyPr/>
        <a:lstStyle/>
        <a:p>
          <a:endParaRPr lang="en-US"/>
        </a:p>
      </dgm:t>
    </dgm:pt>
    <dgm:pt modelId="{60B97728-B31F-462C-860D-550CED4C8115}">
      <dgm:prSet phldrT="[Text]"/>
      <dgm:spPr/>
      <dgm:t>
        <a:bodyPr/>
        <a:lstStyle/>
        <a:p>
          <a:r>
            <a:rPr lang="en-US" dirty="0" smtClean="0"/>
            <a:t>Increased application of Machines</a:t>
          </a:r>
          <a:endParaRPr lang="en-US" dirty="0"/>
        </a:p>
      </dgm:t>
    </dgm:pt>
    <dgm:pt modelId="{A97C7CAA-77D7-4103-B3A6-C648E94BF926}" type="parTrans" cxnId="{0DDCAD67-9716-408D-8442-0D111BFBBA93}">
      <dgm:prSet/>
      <dgm:spPr/>
      <dgm:t>
        <a:bodyPr/>
        <a:lstStyle/>
        <a:p>
          <a:endParaRPr lang="en-US"/>
        </a:p>
      </dgm:t>
    </dgm:pt>
    <dgm:pt modelId="{FB0E3BEB-9E4A-495A-91B6-1055E4F0501F}" type="sibTrans" cxnId="{0DDCAD67-9716-408D-8442-0D111BFBBA93}">
      <dgm:prSet/>
      <dgm:spPr/>
      <dgm:t>
        <a:bodyPr/>
        <a:lstStyle/>
        <a:p>
          <a:endParaRPr lang="en-US"/>
        </a:p>
      </dgm:t>
    </dgm:pt>
    <dgm:pt modelId="{7316CF9A-F488-4CC6-8DBF-8CE9CCC77645}" type="pres">
      <dgm:prSet presAssocID="{EB6439EC-1A74-41B4-B8E6-89B617EB349F}" presName="Name0" presStyleCnt="0">
        <dgm:presLayoutVars>
          <dgm:dir/>
          <dgm:resizeHandles val="exact"/>
        </dgm:presLayoutVars>
      </dgm:prSet>
      <dgm:spPr/>
    </dgm:pt>
    <dgm:pt modelId="{45238EBF-0D23-4D64-AFF7-3400C6551F29}" type="pres">
      <dgm:prSet presAssocID="{A846BE15-4125-4CDD-A1FA-78A5C18B9901}" presName="composite" presStyleCnt="0"/>
      <dgm:spPr/>
    </dgm:pt>
    <dgm:pt modelId="{4736BE70-4126-4D02-96BB-EE49B1D8FD68}" type="pres">
      <dgm:prSet presAssocID="{A846BE15-4125-4CDD-A1FA-78A5C18B9901}" presName="imagSh" presStyleLbl="b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8B69EE8-BEC2-4183-A0AA-E046D75D86DB}" type="pres">
      <dgm:prSet presAssocID="{A846BE15-4125-4CDD-A1FA-78A5C18B9901}" presName="txNode" presStyleLbl="node1" presStyleIdx="0" presStyleCnt="3">
        <dgm:presLayoutVars>
          <dgm:bulletEnabled val="1"/>
        </dgm:presLayoutVars>
      </dgm:prSet>
      <dgm:spPr/>
    </dgm:pt>
    <dgm:pt modelId="{1969C59D-042C-4E4F-96F4-362BC5065803}" type="pres">
      <dgm:prSet presAssocID="{5028B36B-ABA7-49EC-8B15-605DD657C5AD}" presName="sibTrans" presStyleLbl="sibTrans2D1" presStyleIdx="0" presStyleCnt="2"/>
      <dgm:spPr/>
    </dgm:pt>
    <dgm:pt modelId="{BA599BF0-89E1-4BAF-A1F8-F284648921D3}" type="pres">
      <dgm:prSet presAssocID="{5028B36B-ABA7-49EC-8B15-605DD657C5AD}" presName="connTx" presStyleLbl="sibTrans2D1" presStyleIdx="0" presStyleCnt="2"/>
      <dgm:spPr/>
    </dgm:pt>
    <dgm:pt modelId="{5F5D5CB7-7B69-4328-BC78-23BFD713D3C8}" type="pres">
      <dgm:prSet presAssocID="{1C7DA142-25E3-490A-B58E-5340153BC879}" presName="composite" presStyleCnt="0"/>
      <dgm:spPr/>
    </dgm:pt>
    <dgm:pt modelId="{9794CE71-7CBC-41AF-8C7F-E85692B8154C}" type="pres">
      <dgm:prSet presAssocID="{1C7DA142-25E3-490A-B58E-5340153BC879}" presName="imagSh" presStyleLbl="b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072E4D3-09BD-4D32-A1EA-2089C659233C}" type="pres">
      <dgm:prSet presAssocID="{1C7DA142-25E3-490A-B58E-5340153BC879}" presName="txNode" presStyleLbl="node1" presStyleIdx="1" presStyleCnt="3">
        <dgm:presLayoutVars>
          <dgm:bulletEnabled val="1"/>
        </dgm:presLayoutVars>
      </dgm:prSet>
      <dgm:spPr/>
    </dgm:pt>
    <dgm:pt modelId="{2E24C2CB-2E35-47A3-B426-41CA9473E7E6}" type="pres">
      <dgm:prSet presAssocID="{35EF029C-7D77-4368-8D41-628EEDC7AA92}" presName="sibTrans" presStyleLbl="sibTrans2D1" presStyleIdx="1" presStyleCnt="2"/>
      <dgm:spPr/>
    </dgm:pt>
    <dgm:pt modelId="{CAD2DF4B-8D71-47C6-BD3F-11381CED96A6}" type="pres">
      <dgm:prSet presAssocID="{35EF029C-7D77-4368-8D41-628EEDC7AA92}" presName="connTx" presStyleLbl="sibTrans2D1" presStyleIdx="1" presStyleCnt="2"/>
      <dgm:spPr/>
    </dgm:pt>
    <dgm:pt modelId="{CFB1FDB4-C2FA-48CF-AD8C-588C060AE46A}" type="pres">
      <dgm:prSet presAssocID="{60B97728-B31F-462C-860D-550CED4C8115}" presName="composite" presStyleCnt="0"/>
      <dgm:spPr/>
    </dgm:pt>
    <dgm:pt modelId="{1B9B1DF5-9FDD-4AFD-8849-BB3A764314B1}" type="pres">
      <dgm:prSet presAssocID="{60B97728-B31F-462C-860D-550CED4C8115}" presName="imagSh" presStyleLbl="b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E847AA08-3840-41B9-B582-EB64EF21F7E1}" type="pres">
      <dgm:prSet presAssocID="{60B97728-B31F-462C-860D-550CED4C8115}" presName="txNode" presStyleLbl="node1" presStyleIdx="2" presStyleCnt="3">
        <dgm:presLayoutVars>
          <dgm:bulletEnabled val="1"/>
        </dgm:presLayoutVars>
      </dgm:prSet>
      <dgm:spPr/>
    </dgm:pt>
  </dgm:ptLst>
  <dgm:cxnLst>
    <dgm:cxn modelId="{911592F3-5445-4D61-9BD0-E3D5019D93EE}" srcId="{EB6439EC-1A74-41B4-B8E6-89B617EB349F}" destId="{A846BE15-4125-4CDD-A1FA-78A5C18B9901}" srcOrd="0" destOrd="0" parTransId="{75DBB555-7F03-47A5-8F11-9630901452DE}" sibTransId="{5028B36B-ABA7-49EC-8B15-605DD657C5AD}"/>
    <dgm:cxn modelId="{FFF4112E-23FC-41B0-B475-89A07FCB22B2}" type="presOf" srcId="{EB6439EC-1A74-41B4-B8E6-89B617EB349F}" destId="{7316CF9A-F488-4CC6-8DBF-8CE9CCC77645}" srcOrd="0" destOrd="0" presId="urn:microsoft.com/office/officeart/2005/8/layout/hProcess10"/>
    <dgm:cxn modelId="{4453176E-3A85-4E2C-A925-4F325CB47E88}" type="presOf" srcId="{35EF029C-7D77-4368-8D41-628EEDC7AA92}" destId="{CAD2DF4B-8D71-47C6-BD3F-11381CED96A6}" srcOrd="1" destOrd="0" presId="urn:microsoft.com/office/officeart/2005/8/layout/hProcess10"/>
    <dgm:cxn modelId="{6EA683CE-0763-4A93-83B7-ABCC5DA4D8F4}" type="presOf" srcId="{5028B36B-ABA7-49EC-8B15-605DD657C5AD}" destId="{1969C59D-042C-4E4F-96F4-362BC5065803}" srcOrd="0" destOrd="0" presId="urn:microsoft.com/office/officeart/2005/8/layout/hProcess10"/>
    <dgm:cxn modelId="{0DDCAD67-9716-408D-8442-0D111BFBBA93}" srcId="{EB6439EC-1A74-41B4-B8E6-89B617EB349F}" destId="{60B97728-B31F-462C-860D-550CED4C8115}" srcOrd="2" destOrd="0" parTransId="{A97C7CAA-77D7-4103-B3A6-C648E94BF926}" sibTransId="{FB0E3BEB-9E4A-495A-91B6-1055E4F0501F}"/>
    <dgm:cxn modelId="{D5C02914-E185-48EA-9C39-175DE7BD1D7D}" srcId="{EB6439EC-1A74-41B4-B8E6-89B617EB349F}" destId="{1C7DA142-25E3-490A-B58E-5340153BC879}" srcOrd="1" destOrd="0" parTransId="{9E35F003-9BFC-4FB5-87BE-44B249513149}" sibTransId="{35EF029C-7D77-4368-8D41-628EEDC7AA92}"/>
    <dgm:cxn modelId="{406F21DC-2520-4AF9-BA4A-BA3866DFB213}" type="presOf" srcId="{A846BE15-4125-4CDD-A1FA-78A5C18B9901}" destId="{F8B69EE8-BEC2-4183-A0AA-E046D75D86DB}" srcOrd="0" destOrd="0" presId="urn:microsoft.com/office/officeart/2005/8/layout/hProcess10"/>
    <dgm:cxn modelId="{A0034636-08FD-4BDC-8066-C913D0676CB8}" type="presOf" srcId="{5028B36B-ABA7-49EC-8B15-605DD657C5AD}" destId="{BA599BF0-89E1-4BAF-A1F8-F284648921D3}" srcOrd="1" destOrd="0" presId="urn:microsoft.com/office/officeart/2005/8/layout/hProcess10"/>
    <dgm:cxn modelId="{1719E939-6912-4E62-816F-8345219FB4FB}" type="presOf" srcId="{60B97728-B31F-462C-860D-550CED4C8115}" destId="{E847AA08-3840-41B9-B582-EB64EF21F7E1}" srcOrd="0" destOrd="0" presId="urn:microsoft.com/office/officeart/2005/8/layout/hProcess10"/>
    <dgm:cxn modelId="{51023993-8582-4C09-8254-8F03A429D793}" type="presOf" srcId="{1C7DA142-25E3-490A-B58E-5340153BC879}" destId="{E072E4D3-09BD-4D32-A1EA-2089C659233C}" srcOrd="0" destOrd="0" presId="urn:microsoft.com/office/officeart/2005/8/layout/hProcess10"/>
    <dgm:cxn modelId="{0F089975-40CE-4B12-9207-BB5E9C8C2E81}" type="presOf" srcId="{35EF029C-7D77-4368-8D41-628EEDC7AA92}" destId="{2E24C2CB-2E35-47A3-B426-41CA9473E7E6}" srcOrd="0" destOrd="0" presId="urn:microsoft.com/office/officeart/2005/8/layout/hProcess10"/>
    <dgm:cxn modelId="{A8276E20-0901-4B8D-B86C-CA82013FBDE0}" type="presParOf" srcId="{7316CF9A-F488-4CC6-8DBF-8CE9CCC77645}" destId="{45238EBF-0D23-4D64-AFF7-3400C6551F29}" srcOrd="0" destOrd="0" presId="urn:microsoft.com/office/officeart/2005/8/layout/hProcess10"/>
    <dgm:cxn modelId="{E1FB1B36-7E29-42EF-8D38-EA1F2813A140}" type="presParOf" srcId="{45238EBF-0D23-4D64-AFF7-3400C6551F29}" destId="{4736BE70-4126-4D02-96BB-EE49B1D8FD68}" srcOrd="0" destOrd="0" presId="urn:microsoft.com/office/officeart/2005/8/layout/hProcess10"/>
    <dgm:cxn modelId="{93C6B90C-AF08-4559-A24F-A97969435BB8}" type="presParOf" srcId="{45238EBF-0D23-4D64-AFF7-3400C6551F29}" destId="{F8B69EE8-BEC2-4183-A0AA-E046D75D86DB}" srcOrd="1" destOrd="0" presId="urn:microsoft.com/office/officeart/2005/8/layout/hProcess10"/>
    <dgm:cxn modelId="{96F3E9BE-5847-42DE-911F-B8E51FDFAEAD}" type="presParOf" srcId="{7316CF9A-F488-4CC6-8DBF-8CE9CCC77645}" destId="{1969C59D-042C-4E4F-96F4-362BC5065803}" srcOrd="1" destOrd="0" presId="urn:microsoft.com/office/officeart/2005/8/layout/hProcess10"/>
    <dgm:cxn modelId="{1F07A80C-4DFC-4288-BF96-51672F1E7C37}" type="presParOf" srcId="{1969C59D-042C-4E4F-96F4-362BC5065803}" destId="{BA599BF0-89E1-4BAF-A1F8-F284648921D3}" srcOrd="0" destOrd="0" presId="urn:microsoft.com/office/officeart/2005/8/layout/hProcess10"/>
    <dgm:cxn modelId="{EB8BB0B4-64A3-4139-9229-419635C7E3C9}" type="presParOf" srcId="{7316CF9A-F488-4CC6-8DBF-8CE9CCC77645}" destId="{5F5D5CB7-7B69-4328-BC78-23BFD713D3C8}" srcOrd="2" destOrd="0" presId="urn:microsoft.com/office/officeart/2005/8/layout/hProcess10"/>
    <dgm:cxn modelId="{27130E25-6BC2-4560-BD37-C306574BB174}" type="presParOf" srcId="{5F5D5CB7-7B69-4328-BC78-23BFD713D3C8}" destId="{9794CE71-7CBC-41AF-8C7F-E85692B8154C}" srcOrd="0" destOrd="0" presId="urn:microsoft.com/office/officeart/2005/8/layout/hProcess10"/>
    <dgm:cxn modelId="{58E13136-D1AB-4AEA-AF55-60C4D2C2B68A}" type="presParOf" srcId="{5F5D5CB7-7B69-4328-BC78-23BFD713D3C8}" destId="{E072E4D3-09BD-4D32-A1EA-2089C659233C}" srcOrd="1" destOrd="0" presId="urn:microsoft.com/office/officeart/2005/8/layout/hProcess10"/>
    <dgm:cxn modelId="{18F89A0D-A365-454F-BEF4-EC07568750FF}" type="presParOf" srcId="{7316CF9A-F488-4CC6-8DBF-8CE9CCC77645}" destId="{2E24C2CB-2E35-47A3-B426-41CA9473E7E6}" srcOrd="3" destOrd="0" presId="urn:microsoft.com/office/officeart/2005/8/layout/hProcess10"/>
    <dgm:cxn modelId="{A874029B-84C1-4351-9ACB-5897380A8C6B}" type="presParOf" srcId="{2E24C2CB-2E35-47A3-B426-41CA9473E7E6}" destId="{CAD2DF4B-8D71-47C6-BD3F-11381CED96A6}" srcOrd="0" destOrd="0" presId="urn:microsoft.com/office/officeart/2005/8/layout/hProcess10"/>
    <dgm:cxn modelId="{7D1BDB71-DC7B-4A6A-9CDB-AC6D6455D1CE}" type="presParOf" srcId="{7316CF9A-F488-4CC6-8DBF-8CE9CCC77645}" destId="{CFB1FDB4-C2FA-48CF-AD8C-588C060AE46A}" srcOrd="4" destOrd="0" presId="urn:microsoft.com/office/officeart/2005/8/layout/hProcess10"/>
    <dgm:cxn modelId="{566EE764-84A5-4EA5-B7C0-2595EC29793C}" type="presParOf" srcId="{CFB1FDB4-C2FA-48CF-AD8C-588C060AE46A}" destId="{1B9B1DF5-9FDD-4AFD-8849-BB3A764314B1}" srcOrd="0" destOrd="0" presId="urn:microsoft.com/office/officeart/2005/8/layout/hProcess10"/>
    <dgm:cxn modelId="{840BE076-CD4F-40D2-A99C-2DF475D50E39}" type="presParOf" srcId="{CFB1FDB4-C2FA-48CF-AD8C-588C060AE46A}" destId="{E847AA08-3840-41B9-B582-EB64EF21F7E1}" srcOrd="1" destOrd="0" presId="urn:microsoft.com/office/officeart/2005/8/layout/hProcess10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DB40FC-CA69-4335-BB01-9CC5E4B6A239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</dgm:pt>
    <dgm:pt modelId="{CFF438CD-45D8-4309-B1B1-D54EFF07D29F}">
      <dgm:prSet phldrT="[Text]"/>
      <dgm:spPr/>
      <dgm:t>
        <a:bodyPr/>
        <a:lstStyle/>
        <a:p>
          <a:r>
            <a:rPr lang="en-US" dirty="0" smtClean="0"/>
            <a:t>Mechanical Looms &amp; Weaving machines</a:t>
          </a:r>
          <a:endParaRPr lang="en-US" dirty="0"/>
        </a:p>
      </dgm:t>
    </dgm:pt>
    <dgm:pt modelId="{41AD7D75-29EA-4835-B6B7-9829964DBC31}" type="parTrans" cxnId="{EA9A2C74-3CC9-485D-85DC-95EA730355B2}">
      <dgm:prSet/>
      <dgm:spPr/>
      <dgm:t>
        <a:bodyPr/>
        <a:lstStyle/>
        <a:p>
          <a:endParaRPr lang="en-US"/>
        </a:p>
      </dgm:t>
    </dgm:pt>
    <dgm:pt modelId="{AD302B88-B7D8-4207-AD5C-C9908355D643}" type="sibTrans" cxnId="{EA9A2C74-3CC9-485D-85DC-95EA730355B2}">
      <dgm:prSet/>
      <dgm:spPr/>
      <dgm:t>
        <a:bodyPr/>
        <a:lstStyle/>
        <a:p>
          <a:endParaRPr lang="en-US"/>
        </a:p>
      </dgm:t>
    </dgm:pt>
    <dgm:pt modelId="{B4455546-69BD-472E-9DF8-2024A2FC273F}">
      <dgm:prSet phldrT="[Text]"/>
      <dgm:spPr/>
      <dgm:t>
        <a:bodyPr/>
        <a:lstStyle/>
        <a:p>
          <a:r>
            <a:rPr lang="en-US" dirty="0" smtClean="0"/>
            <a:t>Cloths </a:t>
          </a:r>
        </a:p>
        <a:p>
          <a:r>
            <a:rPr lang="en-US" dirty="0" smtClean="0"/>
            <a:t>More cheaply produced in large quantities</a:t>
          </a:r>
          <a:endParaRPr lang="en-US" dirty="0"/>
        </a:p>
      </dgm:t>
    </dgm:pt>
    <dgm:pt modelId="{65AE16F3-0737-4F26-A9F9-AD001CF4920A}" type="parTrans" cxnId="{BA2E54B3-2520-4B12-8F10-D081BECC5DF8}">
      <dgm:prSet/>
      <dgm:spPr/>
      <dgm:t>
        <a:bodyPr/>
        <a:lstStyle/>
        <a:p>
          <a:endParaRPr lang="en-US"/>
        </a:p>
      </dgm:t>
    </dgm:pt>
    <dgm:pt modelId="{4AE56880-7529-4CCC-8E60-33F8EBB19205}" type="sibTrans" cxnId="{BA2E54B3-2520-4B12-8F10-D081BECC5DF8}">
      <dgm:prSet/>
      <dgm:spPr/>
      <dgm:t>
        <a:bodyPr/>
        <a:lstStyle/>
        <a:p>
          <a:endParaRPr lang="en-US"/>
        </a:p>
      </dgm:t>
    </dgm:pt>
    <dgm:pt modelId="{B1D43883-16E4-4604-B096-868AF1B3C385}" type="pres">
      <dgm:prSet presAssocID="{D5DB40FC-CA69-4335-BB01-9CC5E4B6A239}" presName="Name0" presStyleCnt="0">
        <dgm:presLayoutVars>
          <dgm:dir/>
          <dgm:resizeHandles val="exact"/>
        </dgm:presLayoutVars>
      </dgm:prSet>
      <dgm:spPr/>
    </dgm:pt>
    <dgm:pt modelId="{E682B51A-CF4C-411A-9769-599E1887CB2F}" type="pres">
      <dgm:prSet presAssocID="{CFF438CD-45D8-4309-B1B1-D54EFF07D29F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A9D20D-BC81-4273-BBCC-F555F897B514}" type="pres">
      <dgm:prSet presAssocID="{AD302B88-B7D8-4207-AD5C-C9908355D643}" presName="sibTrans" presStyleLbl="sibTrans2D1" presStyleIdx="0" presStyleCnt="1"/>
      <dgm:spPr/>
    </dgm:pt>
    <dgm:pt modelId="{85002529-473B-4259-A8AF-07A9B416DCEC}" type="pres">
      <dgm:prSet presAssocID="{AD302B88-B7D8-4207-AD5C-C9908355D643}" presName="connectorText" presStyleLbl="sibTrans2D1" presStyleIdx="0" presStyleCnt="1"/>
      <dgm:spPr/>
    </dgm:pt>
    <dgm:pt modelId="{800DB48D-C54D-4A24-A55F-EFFF3E1C7FBD}" type="pres">
      <dgm:prSet presAssocID="{B4455546-69BD-472E-9DF8-2024A2FC273F}" presName="node" presStyleLbl="node1" presStyleIdx="1" presStyleCnt="2">
        <dgm:presLayoutVars>
          <dgm:bulletEnabled val="1"/>
        </dgm:presLayoutVars>
      </dgm:prSet>
      <dgm:spPr/>
    </dgm:pt>
  </dgm:ptLst>
  <dgm:cxnLst>
    <dgm:cxn modelId="{BA2E54B3-2520-4B12-8F10-D081BECC5DF8}" srcId="{D5DB40FC-CA69-4335-BB01-9CC5E4B6A239}" destId="{B4455546-69BD-472E-9DF8-2024A2FC273F}" srcOrd="1" destOrd="0" parTransId="{65AE16F3-0737-4F26-A9F9-AD001CF4920A}" sibTransId="{4AE56880-7529-4CCC-8E60-33F8EBB19205}"/>
    <dgm:cxn modelId="{5C5544BB-A0D5-460D-8944-CD5C19E290D3}" type="presOf" srcId="{AD302B88-B7D8-4207-AD5C-C9908355D643}" destId="{70A9D20D-BC81-4273-BBCC-F555F897B514}" srcOrd="0" destOrd="0" presId="urn:microsoft.com/office/officeart/2005/8/layout/process1"/>
    <dgm:cxn modelId="{4C5FC96E-47B4-479E-99CD-93E7467F9A72}" type="presOf" srcId="{CFF438CD-45D8-4309-B1B1-D54EFF07D29F}" destId="{E682B51A-CF4C-411A-9769-599E1887CB2F}" srcOrd="0" destOrd="0" presId="urn:microsoft.com/office/officeart/2005/8/layout/process1"/>
    <dgm:cxn modelId="{9A74EB81-AC54-4A0C-BCAC-89EE76B3B271}" type="presOf" srcId="{B4455546-69BD-472E-9DF8-2024A2FC273F}" destId="{800DB48D-C54D-4A24-A55F-EFFF3E1C7FBD}" srcOrd="0" destOrd="0" presId="urn:microsoft.com/office/officeart/2005/8/layout/process1"/>
    <dgm:cxn modelId="{49E0246B-84F3-42EE-BE45-2B32611A9A3C}" type="presOf" srcId="{AD302B88-B7D8-4207-AD5C-C9908355D643}" destId="{85002529-473B-4259-A8AF-07A9B416DCEC}" srcOrd="1" destOrd="0" presId="urn:microsoft.com/office/officeart/2005/8/layout/process1"/>
    <dgm:cxn modelId="{EA9A2C74-3CC9-485D-85DC-95EA730355B2}" srcId="{D5DB40FC-CA69-4335-BB01-9CC5E4B6A239}" destId="{CFF438CD-45D8-4309-B1B1-D54EFF07D29F}" srcOrd="0" destOrd="0" parTransId="{41AD7D75-29EA-4835-B6B7-9829964DBC31}" sibTransId="{AD302B88-B7D8-4207-AD5C-C9908355D643}"/>
    <dgm:cxn modelId="{5CA9A9AE-28D4-4798-92DA-08C79F9EA74C}" type="presOf" srcId="{D5DB40FC-CA69-4335-BB01-9CC5E4B6A239}" destId="{B1D43883-16E4-4604-B096-868AF1B3C385}" srcOrd="0" destOrd="0" presId="urn:microsoft.com/office/officeart/2005/8/layout/process1"/>
    <dgm:cxn modelId="{D75DF3D3-C30D-4C25-8CC8-29FC28A44F6C}" type="presParOf" srcId="{B1D43883-16E4-4604-B096-868AF1B3C385}" destId="{E682B51A-CF4C-411A-9769-599E1887CB2F}" srcOrd="0" destOrd="0" presId="urn:microsoft.com/office/officeart/2005/8/layout/process1"/>
    <dgm:cxn modelId="{AFDD1C77-5AFD-4ACA-9D29-62FB735CD6D9}" type="presParOf" srcId="{B1D43883-16E4-4604-B096-868AF1B3C385}" destId="{70A9D20D-BC81-4273-BBCC-F555F897B514}" srcOrd="1" destOrd="0" presId="urn:microsoft.com/office/officeart/2005/8/layout/process1"/>
    <dgm:cxn modelId="{3AB7838A-DF08-4CD4-B7E3-3340BB8EBA29}" type="presParOf" srcId="{70A9D20D-BC81-4273-BBCC-F555F897B514}" destId="{85002529-473B-4259-A8AF-07A9B416DCEC}" srcOrd="0" destOrd="0" presId="urn:microsoft.com/office/officeart/2005/8/layout/process1"/>
    <dgm:cxn modelId="{5A5FF89A-22E5-49D7-AA62-4BAF4886DA0C}" type="presParOf" srcId="{B1D43883-16E4-4604-B096-868AF1B3C385}" destId="{800DB48D-C54D-4A24-A55F-EFFF3E1C7FBD}" srcOrd="2" destOrd="0" presId="urn:microsoft.com/office/officeart/2005/8/layout/process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BD54-F8A0-4D92-B016-D66003568C20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7B76-3F78-4CB5-BF6B-BC4599D77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BD54-F8A0-4D92-B016-D66003568C20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7B76-3F78-4CB5-BF6B-BC4599D77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BD54-F8A0-4D92-B016-D66003568C20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7B76-3F78-4CB5-BF6B-BC4599D77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BD54-F8A0-4D92-B016-D66003568C20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7B76-3F78-4CB5-BF6B-BC4599D77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BD54-F8A0-4D92-B016-D66003568C20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7B76-3F78-4CB5-BF6B-BC4599D77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BD54-F8A0-4D92-B016-D66003568C20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7B76-3F78-4CB5-BF6B-BC4599D77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BD54-F8A0-4D92-B016-D66003568C20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7B76-3F78-4CB5-BF6B-BC4599D77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BD54-F8A0-4D92-B016-D66003568C20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7B76-3F78-4CB5-BF6B-BC4599D77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BD54-F8A0-4D92-B016-D66003568C20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7B76-3F78-4CB5-BF6B-BC4599D77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BD54-F8A0-4D92-B016-D66003568C20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7B76-3F78-4CB5-BF6B-BC4599D77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BD54-F8A0-4D92-B016-D66003568C20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7B76-3F78-4CB5-BF6B-BC4599D777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ABD54-F8A0-4D92-B016-D66003568C20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E7B76-3F78-4CB5-BF6B-BC4599D777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Automation/ Development of Computer</a:t>
            </a:r>
            <a:endParaRPr lang="en-US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 err="1" smtClean="0">
                <a:solidFill>
                  <a:srgbClr val="00B0F0"/>
                </a:solidFill>
              </a:rPr>
              <a:t>Ganesh</a:t>
            </a:r>
            <a:r>
              <a:rPr lang="en-US" sz="2400" dirty="0" smtClean="0">
                <a:solidFill>
                  <a:srgbClr val="00B0F0"/>
                </a:solidFill>
              </a:rPr>
              <a:t> Kumar </a:t>
            </a:r>
            <a:r>
              <a:rPr lang="en-US" sz="2400" dirty="0" err="1" smtClean="0">
                <a:solidFill>
                  <a:srgbClr val="00B0F0"/>
                </a:solidFill>
              </a:rPr>
              <a:t>Ranjan</a:t>
            </a:r>
            <a:endParaRPr lang="en-US" sz="2400" dirty="0" smtClean="0">
              <a:solidFill>
                <a:srgbClr val="00B0F0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 err="1" smtClean="0">
                <a:solidFill>
                  <a:srgbClr val="00B0F0"/>
                </a:solidFill>
              </a:rPr>
              <a:t>Faculty,MJMC</a:t>
            </a:r>
            <a:r>
              <a:rPr lang="en-US" sz="2400" dirty="0" smtClean="0">
                <a:solidFill>
                  <a:srgbClr val="00B0F0"/>
                </a:solidFill>
              </a:rPr>
              <a:t>,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B0F0"/>
                </a:solidFill>
              </a:rPr>
              <a:t>MMHA&amp;PU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Advance technology of warfare influences in shaping of modern computer function and application.</a:t>
            </a:r>
          </a:p>
          <a:p>
            <a:r>
              <a:rPr lang="en-US" dirty="0" smtClean="0"/>
              <a:t>Military establishment across world required a better command and control system especially in time of war. They have always in fear of getting destroyed their command and control centre so they wanted a </a:t>
            </a:r>
            <a:r>
              <a:rPr lang="en-US" dirty="0" err="1" smtClean="0"/>
              <a:t>decentralised</a:t>
            </a:r>
            <a:r>
              <a:rPr lang="en-US" dirty="0" smtClean="0"/>
              <a:t> command and control so that if one node get destroyed they can work with others.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Despite military influences it has been a long civil and commercial set of interests that work in creation of machine that could repeat human actions, functions and task that today we see as computer.</a:t>
            </a:r>
          </a:p>
          <a:p>
            <a:r>
              <a:rPr lang="en-US" dirty="0" smtClean="0"/>
              <a:t>The more recent historical context of such machines was the European Industrial Revolution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620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Late 18</a:t>
            </a:r>
            <a:r>
              <a:rPr lang="en-US" sz="2400" baseline="30000" dirty="0" smtClean="0">
                <a:solidFill>
                  <a:srgbClr val="00B0F0"/>
                </a:solidFill>
              </a:rPr>
              <a:t>th</a:t>
            </a:r>
            <a:r>
              <a:rPr lang="en-US" sz="2400" dirty="0" smtClean="0">
                <a:solidFill>
                  <a:srgbClr val="00B0F0"/>
                </a:solidFill>
              </a:rPr>
              <a:t> century</a:t>
            </a:r>
            <a:endParaRPr lang="en-US" sz="2400" dirty="0">
              <a:solidFill>
                <a:srgbClr val="00B0F0"/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600200" y="1371600"/>
          <a:ext cx="6172200" cy="16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32004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Textile Industry</a:t>
            </a:r>
            <a:endParaRPr lang="en-US" sz="2400" dirty="0">
              <a:solidFill>
                <a:srgbClr val="00B0F0"/>
              </a:solidFill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676400" y="3886200"/>
          <a:ext cx="5791200" cy="25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oom-small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24400" y="381000"/>
            <a:ext cx="3810000" cy="2539365"/>
          </a:xfrm>
        </p:spPr>
      </p:pic>
      <p:sp>
        <p:nvSpPr>
          <p:cNvPr id="5" name="TextBox 4"/>
          <p:cNvSpPr txBox="1"/>
          <p:nvPr/>
        </p:nvSpPr>
        <p:spPr>
          <a:xfrm>
            <a:off x="1066800" y="762000"/>
            <a:ext cx="3124200" cy="5262979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Jacquard loom is an early example of the introduction of automation of weaving. </a:t>
            </a:r>
          </a:p>
          <a:p>
            <a:r>
              <a:rPr lang="en-US" sz="2800" dirty="0" smtClean="0">
                <a:solidFill>
                  <a:srgbClr val="00B0F0"/>
                </a:solidFill>
              </a:rPr>
              <a:t>Here sophisticated patterns could be produced by ‘programming’ the loom using a sting of cards with punched holes.</a:t>
            </a:r>
            <a:endParaRPr lang="en-US" sz="2800" dirty="0">
              <a:solidFill>
                <a:srgbClr val="00B0F0"/>
              </a:solidFill>
            </a:endParaRPr>
          </a:p>
        </p:txBody>
      </p:sp>
      <p:pic>
        <p:nvPicPr>
          <p:cNvPr id="6" name="Picture 5" descr="downlo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3276600"/>
            <a:ext cx="1743075" cy="26193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685800" y="609600"/>
            <a:ext cx="8229600" cy="3814465"/>
            <a:chOff x="685800" y="609600"/>
            <a:chExt cx="8229600" cy="3814465"/>
          </a:xfrm>
        </p:grpSpPr>
        <p:sp>
          <p:nvSpPr>
            <p:cNvPr id="2" name="TextBox 1"/>
            <p:cNvSpPr txBox="1"/>
            <p:nvPr/>
          </p:nvSpPr>
          <p:spPr>
            <a:xfrm>
              <a:off x="1295400" y="609600"/>
              <a:ext cx="6019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After 150 years of Jacquard Loom</a:t>
              </a:r>
              <a:endParaRPr lang="en-US" sz="2800" dirty="0"/>
            </a:p>
          </p:txBody>
        </p:sp>
        <p:sp>
          <p:nvSpPr>
            <p:cNvPr id="4" name="Down Arrow 3"/>
            <p:cNvSpPr/>
            <p:nvPr/>
          </p:nvSpPr>
          <p:spPr>
            <a:xfrm>
              <a:off x="2590800" y="1219200"/>
              <a:ext cx="533400" cy="762000"/>
            </a:xfrm>
            <a:prstGeom prst="downArrow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524000" y="1752600"/>
              <a:ext cx="49530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Analogue Computers used linear punched- cards to create </a:t>
              </a:r>
              <a:r>
                <a:rPr lang="en-US" sz="2800" dirty="0" err="1" smtClean="0"/>
                <a:t>programmes</a:t>
              </a:r>
              <a:r>
                <a:rPr lang="en-US" sz="2800" dirty="0" smtClean="0"/>
                <a:t> for processing Data</a:t>
              </a:r>
              <a:endParaRPr lang="en-US" sz="2800" dirty="0"/>
            </a:p>
          </p:txBody>
        </p:sp>
        <p:sp>
          <p:nvSpPr>
            <p:cNvPr id="6" name="Curved Right Arrow 5"/>
            <p:cNvSpPr/>
            <p:nvPr/>
          </p:nvSpPr>
          <p:spPr>
            <a:xfrm>
              <a:off x="685800" y="2590800"/>
              <a:ext cx="838200" cy="1828800"/>
            </a:xfrm>
            <a:prstGeom prst="curvedRightArrow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76400" y="3962400"/>
              <a:ext cx="2895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Later Punched- tape </a:t>
              </a:r>
              <a:endParaRPr lang="en-US" sz="2400" dirty="0"/>
            </a:p>
          </p:txBody>
        </p:sp>
        <p:sp>
          <p:nvSpPr>
            <p:cNvPr id="8" name="Right Arrow 7"/>
            <p:cNvSpPr/>
            <p:nvPr/>
          </p:nvSpPr>
          <p:spPr>
            <a:xfrm>
              <a:off x="4343400" y="4114800"/>
              <a:ext cx="2286000" cy="228600"/>
            </a:xfrm>
            <a:prstGeom prst="rightArrow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24400" y="3810000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Replaced by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781800" y="3962400"/>
              <a:ext cx="213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Magnetic Tape</a:t>
              </a:r>
              <a:endParaRPr lang="en-US" sz="24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828800" y="50292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Ex: The </a:t>
            </a:r>
            <a:r>
              <a:rPr lang="en-US" dirty="0" err="1"/>
              <a:t>A</a:t>
            </a:r>
            <a:r>
              <a:rPr lang="en-US" dirty="0" err="1" smtClean="0"/>
              <a:t>bascus</a:t>
            </a:r>
            <a:r>
              <a:rPr lang="en-US" dirty="0" smtClean="0"/>
              <a:t> Frame</a:t>
            </a:r>
          </a:p>
          <a:p>
            <a:r>
              <a:rPr lang="en-US" dirty="0" smtClean="0"/>
              <a:t>Slide Rule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5500" y="457200"/>
            <a:ext cx="5105400" cy="461665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/>
              <a:t>Charles Babbage(1791-1871)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086100" y="1219200"/>
            <a:ext cx="3124200" cy="584775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/>
              <a:t>Difference Engine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1981200"/>
            <a:ext cx="6096000" cy="1569660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/>
              <a:t>Consisting of logs, levers and springs was a dedicated device intended for calculation and production of mathematical tables for use in nautical navigation.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409700" y="3733800"/>
            <a:ext cx="6477000" cy="461665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/>
              <a:t>Early 20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century- Development of electricity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4495800"/>
            <a:ext cx="7772400" cy="830997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/>
              <a:t>1950’s  Valves were replaced by solid state Diode Technology &amp; magnetic tape used to store programming information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485900" y="5562600"/>
            <a:ext cx="6324600" cy="1077218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800" dirty="0" smtClean="0"/>
              <a:t>Computer</a:t>
            </a:r>
          </a:p>
          <a:p>
            <a:pPr algn="ctr"/>
            <a:r>
              <a:rPr lang="en-US" dirty="0" smtClean="0"/>
              <a:t>Use large space</a:t>
            </a:r>
          </a:p>
          <a:p>
            <a:pPr algn="ctr"/>
            <a:r>
              <a:rPr lang="en-US" dirty="0" smtClean="0"/>
              <a:t>Ex- SEAE( Standard Eastern Automatic Computer)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288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Automation/ Development of Computer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Automation/ Development of Computer</dc:title>
  <dc:creator>Lenovo</dc:creator>
  <cp:lastModifiedBy>Lenovo</cp:lastModifiedBy>
  <cp:revision>5</cp:revision>
  <dcterms:created xsi:type="dcterms:W3CDTF">2021-07-12T02:35:45Z</dcterms:created>
  <dcterms:modified xsi:type="dcterms:W3CDTF">2021-07-12T03:25:14Z</dcterms:modified>
</cp:coreProperties>
</file>